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59" r:id="rId6"/>
    <p:sldId id="264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BEA62-3CC0-481D-AAD0-B61B62CC9D67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445619E3-364B-4061-A71E-F574C1B8B47E}">
      <dgm:prSet phldrT="[Text]" phldr="1"/>
      <dgm:spPr/>
      <dgm:t>
        <a:bodyPr/>
        <a:lstStyle/>
        <a:p>
          <a:endParaRPr lang="en-US"/>
        </a:p>
      </dgm:t>
    </dgm:pt>
    <dgm:pt modelId="{983A913E-F493-40EC-ADEB-0681702C3E31}" type="parTrans" cxnId="{BFB2BC62-5FE2-4BB2-9B9B-102FB39D7175}">
      <dgm:prSet/>
      <dgm:spPr/>
      <dgm:t>
        <a:bodyPr/>
        <a:lstStyle/>
        <a:p>
          <a:endParaRPr lang="en-US"/>
        </a:p>
      </dgm:t>
    </dgm:pt>
    <dgm:pt modelId="{C41859E0-EB33-4AE7-A0B4-36C1CD87A48E}" type="sibTrans" cxnId="{BFB2BC62-5FE2-4BB2-9B9B-102FB39D7175}">
      <dgm:prSet/>
      <dgm:spPr/>
      <dgm:t>
        <a:bodyPr/>
        <a:lstStyle/>
        <a:p>
          <a:endParaRPr lang="en-US"/>
        </a:p>
      </dgm:t>
    </dgm:pt>
    <dgm:pt modelId="{43BBB4F0-FB92-46A6-9AF2-B9F50B5ED63F}">
      <dgm:prSet phldrT="[Text]" phldr="1"/>
      <dgm:spPr/>
      <dgm:t>
        <a:bodyPr/>
        <a:lstStyle/>
        <a:p>
          <a:endParaRPr lang="en-US"/>
        </a:p>
      </dgm:t>
    </dgm:pt>
    <dgm:pt modelId="{E03F08B8-FCAF-428F-82D3-A35279907348}" type="parTrans" cxnId="{E96941F2-0B7F-413A-8C36-198490E77973}">
      <dgm:prSet/>
      <dgm:spPr/>
      <dgm:t>
        <a:bodyPr/>
        <a:lstStyle/>
        <a:p>
          <a:endParaRPr lang="en-US"/>
        </a:p>
      </dgm:t>
    </dgm:pt>
    <dgm:pt modelId="{AE184BC5-CCA7-4BC8-9962-E83CE026D2BE}" type="sibTrans" cxnId="{E96941F2-0B7F-413A-8C36-198490E77973}">
      <dgm:prSet/>
      <dgm:spPr/>
      <dgm:t>
        <a:bodyPr/>
        <a:lstStyle/>
        <a:p>
          <a:endParaRPr lang="en-US"/>
        </a:p>
      </dgm:t>
    </dgm:pt>
    <dgm:pt modelId="{475D6B6A-DEF6-4424-AD3F-E9BD504840AA}">
      <dgm:prSet phldrT="[Text]" phldr="1"/>
      <dgm:spPr/>
      <dgm:t>
        <a:bodyPr/>
        <a:lstStyle/>
        <a:p>
          <a:endParaRPr lang="en-US"/>
        </a:p>
      </dgm:t>
    </dgm:pt>
    <dgm:pt modelId="{8DB12FD5-54F2-47B2-924F-33B3365022EA}" type="parTrans" cxnId="{25EC0B35-8990-4A3A-8611-D3C023BF14B2}">
      <dgm:prSet/>
      <dgm:spPr/>
      <dgm:t>
        <a:bodyPr/>
        <a:lstStyle/>
        <a:p>
          <a:endParaRPr lang="en-US"/>
        </a:p>
      </dgm:t>
    </dgm:pt>
    <dgm:pt modelId="{3CB76733-2CEE-4C1A-8F2D-0A4802659CA5}" type="sibTrans" cxnId="{25EC0B35-8990-4A3A-8611-D3C023BF14B2}">
      <dgm:prSet/>
      <dgm:spPr/>
      <dgm:t>
        <a:bodyPr/>
        <a:lstStyle/>
        <a:p>
          <a:endParaRPr lang="en-US"/>
        </a:p>
      </dgm:t>
    </dgm:pt>
    <dgm:pt modelId="{A3B948E5-2064-40E2-8D83-628BD6CF6FDE}">
      <dgm:prSet phldrT="[Text]" phldr="1"/>
      <dgm:spPr/>
      <dgm:t>
        <a:bodyPr/>
        <a:lstStyle/>
        <a:p>
          <a:endParaRPr lang="en-US"/>
        </a:p>
      </dgm:t>
    </dgm:pt>
    <dgm:pt modelId="{43D0C4A3-165E-4E73-AC23-960A8CB80B43}" type="parTrans" cxnId="{3975FAA4-9D0E-4151-8CF7-8CA021886821}">
      <dgm:prSet/>
      <dgm:spPr/>
      <dgm:t>
        <a:bodyPr/>
        <a:lstStyle/>
        <a:p>
          <a:endParaRPr lang="en-US"/>
        </a:p>
      </dgm:t>
    </dgm:pt>
    <dgm:pt modelId="{A63024FA-E969-499E-B215-C23DC3F87D92}" type="sibTrans" cxnId="{3975FAA4-9D0E-4151-8CF7-8CA021886821}">
      <dgm:prSet/>
      <dgm:spPr/>
      <dgm:t>
        <a:bodyPr/>
        <a:lstStyle/>
        <a:p>
          <a:endParaRPr lang="en-US"/>
        </a:p>
      </dgm:t>
    </dgm:pt>
    <dgm:pt modelId="{9ED22272-8CF1-48D3-A503-B0E4A01F66BA}">
      <dgm:prSet phldrT="[Text]" phldr="1"/>
      <dgm:spPr/>
      <dgm:t>
        <a:bodyPr/>
        <a:lstStyle/>
        <a:p>
          <a:endParaRPr lang="en-US"/>
        </a:p>
      </dgm:t>
    </dgm:pt>
    <dgm:pt modelId="{3F379BB1-DFFF-4F95-96F6-742B0FB9DFB3}" type="parTrans" cxnId="{1BCA1C5B-FFF4-4561-9995-DE0581FFF798}">
      <dgm:prSet/>
      <dgm:spPr/>
      <dgm:t>
        <a:bodyPr/>
        <a:lstStyle/>
        <a:p>
          <a:endParaRPr lang="en-US"/>
        </a:p>
      </dgm:t>
    </dgm:pt>
    <dgm:pt modelId="{51FC445B-383A-41A6-BB40-B2F38F4925EE}" type="sibTrans" cxnId="{1BCA1C5B-FFF4-4561-9995-DE0581FFF798}">
      <dgm:prSet/>
      <dgm:spPr/>
      <dgm:t>
        <a:bodyPr/>
        <a:lstStyle/>
        <a:p>
          <a:endParaRPr lang="en-US"/>
        </a:p>
      </dgm:t>
    </dgm:pt>
    <dgm:pt modelId="{F0F4DBE6-9B70-48BE-9443-2831F46974CD}">
      <dgm:prSet phldrT="[Text]" phldr="1"/>
      <dgm:spPr/>
      <dgm:t>
        <a:bodyPr/>
        <a:lstStyle/>
        <a:p>
          <a:endParaRPr lang="en-US"/>
        </a:p>
      </dgm:t>
    </dgm:pt>
    <dgm:pt modelId="{2A875EB3-4CE6-4142-ACAE-0BD10619A3D3}" type="parTrans" cxnId="{193A71F5-7E48-41BD-A17B-7925EE61F595}">
      <dgm:prSet/>
      <dgm:spPr/>
      <dgm:t>
        <a:bodyPr/>
        <a:lstStyle/>
        <a:p>
          <a:endParaRPr lang="en-US"/>
        </a:p>
      </dgm:t>
    </dgm:pt>
    <dgm:pt modelId="{F53399C5-6111-43AD-A69D-6C4383769FEA}" type="sibTrans" cxnId="{193A71F5-7E48-41BD-A17B-7925EE61F595}">
      <dgm:prSet/>
      <dgm:spPr/>
      <dgm:t>
        <a:bodyPr/>
        <a:lstStyle/>
        <a:p>
          <a:endParaRPr lang="en-US"/>
        </a:p>
      </dgm:t>
    </dgm:pt>
    <dgm:pt modelId="{1567FF26-2699-490E-ACAB-CE912215E211}">
      <dgm:prSet phldrT="[Text]" phldr="1"/>
      <dgm:spPr/>
      <dgm:t>
        <a:bodyPr/>
        <a:lstStyle/>
        <a:p>
          <a:endParaRPr lang="en-US"/>
        </a:p>
      </dgm:t>
    </dgm:pt>
    <dgm:pt modelId="{43FD1A02-53BD-4461-BE9C-BC02088E824D}" type="parTrans" cxnId="{D34B6573-A106-4827-A94E-396A548E9023}">
      <dgm:prSet/>
      <dgm:spPr/>
      <dgm:t>
        <a:bodyPr/>
        <a:lstStyle/>
        <a:p>
          <a:endParaRPr lang="en-US"/>
        </a:p>
      </dgm:t>
    </dgm:pt>
    <dgm:pt modelId="{6DE3A184-C717-4A58-B6A4-56A631AF9FDB}" type="sibTrans" cxnId="{D34B6573-A106-4827-A94E-396A548E9023}">
      <dgm:prSet/>
      <dgm:spPr/>
      <dgm:t>
        <a:bodyPr/>
        <a:lstStyle/>
        <a:p>
          <a:endParaRPr lang="en-US"/>
        </a:p>
      </dgm:t>
    </dgm:pt>
    <dgm:pt modelId="{F952599A-95B3-4840-A853-146865D39CDE}">
      <dgm:prSet phldrT="[Text]" phldr="1"/>
      <dgm:spPr/>
      <dgm:t>
        <a:bodyPr/>
        <a:lstStyle/>
        <a:p>
          <a:endParaRPr lang="en-US"/>
        </a:p>
      </dgm:t>
    </dgm:pt>
    <dgm:pt modelId="{815C9D9E-1D25-431D-8FF8-63F26FC5CA93}" type="parTrans" cxnId="{EC1CC853-69DF-4B5D-8FCA-C81ACB4CACC0}">
      <dgm:prSet/>
      <dgm:spPr/>
      <dgm:t>
        <a:bodyPr/>
        <a:lstStyle/>
        <a:p>
          <a:endParaRPr lang="en-US"/>
        </a:p>
      </dgm:t>
    </dgm:pt>
    <dgm:pt modelId="{CE45D969-3748-4115-8C00-08960A64AE1A}" type="sibTrans" cxnId="{EC1CC853-69DF-4B5D-8FCA-C81ACB4CACC0}">
      <dgm:prSet/>
      <dgm:spPr/>
      <dgm:t>
        <a:bodyPr/>
        <a:lstStyle/>
        <a:p>
          <a:endParaRPr lang="en-US"/>
        </a:p>
      </dgm:t>
    </dgm:pt>
    <dgm:pt modelId="{6E69191E-C64C-48FE-BBFD-16E65D71D17F}">
      <dgm:prSet phldrT="[Text]" phldr="1"/>
      <dgm:spPr/>
      <dgm:t>
        <a:bodyPr/>
        <a:lstStyle/>
        <a:p>
          <a:endParaRPr lang="en-US"/>
        </a:p>
      </dgm:t>
    </dgm:pt>
    <dgm:pt modelId="{AF07F474-EC43-494D-9958-5DCA88974D36}" type="parTrans" cxnId="{BDFDE81E-23DE-49F8-BAE8-D5D41B853B75}">
      <dgm:prSet/>
      <dgm:spPr/>
      <dgm:t>
        <a:bodyPr/>
        <a:lstStyle/>
        <a:p>
          <a:endParaRPr lang="en-US"/>
        </a:p>
      </dgm:t>
    </dgm:pt>
    <dgm:pt modelId="{A840EDDB-D527-46A2-A9A9-3967E6FF6C97}" type="sibTrans" cxnId="{BDFDE81E-23DE-49F8-BAE8-D5D41B853B75}">
      <dgm:prSet/>
      <dgm:spPr/>
      <dgm:t>
        <a:bodyPr/>
        <a:lstStyle/>
        <a:p>
          <a:endParaRPr lang="en-US"/>
        </a:p>
      </dgm:t>
    </dgm:pt>
    <dgm:pt modelId="{7C55E810-C79A-4E81-856B-A67B3B5B7FBF}" type="pres">
      <dgm:prSet presAssocID="{6F7BEA62-3CC0-481D-AAD0-B61B62CC9D67}" presName="Name0" presStyleCnt="0">
        <dgm:presLayoutVars>
          <dgm:dir/>
          <dgm:resizeHandles val="exact"/>
        </dgm:presLayoutVars>
      </dgm:prSet>
      <dgm:spPr/>
    </dgm:pt>
    <dgm:pt modelId="{C7813651-7CE3-49BB-B97E-422A91CB66DA}" type="pres">
      <dgm:prSet presAssocID="{445619E3-364B-4061-A71E-F574C1B8B47E}" presName="composite" presStyleCnt="0"/>
      <dgm:spPr/>
    </dgm:pt>
    <dgm:pt modelId="{84B2FC5F-7585-474B-A8C9-325B5395AA90}" type="pres">
      <dgm:prSet presAssocID="{445619E3-364B-4061-A71E-F574C1B8B47E}" presName="imagSh" presStyleLbl="bgImgPlace1" presStyleIdx="0" presStyleCnt="3"/>
      <dgm:spPr/>
    </dgm:pt>
    <dgm:pt modelId="{363668E4-4250-449C-AEAD-2E39ED427C7D}" type="pres">
      <dgm:prSet presAssocID="{445619E3-364B-4061-A71E-F574C1B8B47E}" presName="txNode" presStyleLbl="node1" presStyleIdx="0" presStyleCnt="3">
        <dgm:presLayoutVars>
          <dgm:bulletEnabled val="1"/>
        </dgm:presLayoutVars>
      </dgm:prSet>
      <dgm:spPr/>
    </dgm:pt>
    <dgm:pt modelId="{80CFC31A-064B-4078-BA25-546D375BBF13}" type="pres">
      <dgm:prSet presAssocID="{C41859E0-EB33-4AE7-A0B4-36C1CD87A48E}" presName="sibTrans" presStyleLbl="sibTrans2D1" presStyleIdx="0" presStyleCnt="2"/>
      <dgm:spPr/>
    </dgm:pt>
    <dgm:pt modelId="{46EFF1E8-C2D2-4EC5-A5BC-EDF89193DDA9}" type="pres">
      <dgm:prSet presAssocID="{C41859E0-EB33-4AE7-A0B4-36C1CD87A48E}" presName="connTx" presStyleLbl="sibTrans2D1" presStyleIdx="0" presStyleCnt="2"/>
      <dgm:spPr/>
    </dgm:pt>
    <dgm:pt modelId="{8A793C27-61B2-4BFF-B82F-23C077624AA5}" type="pres">
      <dgm:prSet presAssocID="{A3B948E5-2064-40E2-8D83-628BD6CF6FDE}" presName="composite" presStyleCnt="0"/>
      <dgm:spPr/>
    </dgm:pt>
    <dgm:pt modelId="{333162B4-5F93-442D-B4A5-2D348E8CFA2D}" type="pres">
      <dgm:prSet presAssocID="{A3B948E5-2064-40E2-8D83-628BD6CF6FDE}" presName="imagSh" presStyleLbl="bgImgPlace1" presStyleIdx="1" presStyleCnt="3"/>
      <dgm:spPr/>
    </dgm:pt>
    <dgm:pt modelId="{DCBADB81-9D5E-43CE-BE68-D61B4072F6BD}" type="pres">
      <dgm:prSet presAssocID="{A3B948E5-2064-40E2-8D83-628BD6CF6FDE}" presName="txNode" presStyleLbl="node1" presStyleIdx="1" presStyleCnt="3">
        <dgm:presLayoutVars>
          <dgm:bulletEnabled val="1"/>
        </dgm:presLayoutVars>
      </dgm:prSet>
      <dgm:spPr/>
    </dgm:pt>
    <dgm:pt modelId="{3A0050CC-07D1-430D-AF57-EEB6B4EB90FD}" type="pres">
      <dgm:prSet presAssocID="{A63024FA-E969-499E-B215-C23DC3F87D92}" presName="sibTrans" presStyleLbl="sibTrans2D1" presStyleIdx="1" presStyleCnt="2"/>
      <dgm:spPr/>
    </dgm:pt>
    <dgm:pt modelId="{6D06F79B-4CD9-4FD9-A76A-C86A1150D55E}" type="pres">
      <dgm:prSet presAssocID="{A63024FA-E969-499E-B215-C23DC3F87D92}" presName="connTx" presStyleLbl="sibTrans2D1" presStyleIdx="1" presStyleCnt="2"/>
      <dgm:spPr/>
    </dgm:pt>
    <dgm:pt modelId="{E72B8661-2643-4B0F-9ECF-11AAF7299706}" type="pres">
      <dgm:prSet presAssocID="{1567FF26-2699-490E-ACAB-CE912215E211}" presName="composite" presStyleCnt="0"/>
      <dgm:spPr/>
    </dgm:pt>
    <dgm:pt modelId="{08D093D1-A11C-4B30-ACFF-017820F69B6A}" type="pres">
      <dgm:prSet presAssocID="{1567FF26-2699-490E-ACAB-CE912215E211}" presName="imagSh" presStyleLbl="bgImgPlace1" presStyleIdx="2" presStyleCnt="3"/>
      <dgm:spPr/>
    </dgm:pt>
    <dgm:pt modelId="{8156B611-227F-452D-9AA3-0AD97E7073FB}" type="pres">
      <dgm:prSet presAssocID="{1567FF26-2699-490E-ACAB-CE912215E211}" presName="txNode" presStyleLbl="node1" presStyleIdx="2" presStyleCnt="3">
        <dgm:presLayoutVars>
          <dgm:bulletEnabled val="1"/>
        </dgm:presLayoutVars>
      </dgm:prSet>
      <dgm:spPr/>
    </dgm:pt>
  </dgm:ptLst>
  <dgm:cxnLst>
    <dgm:cxn modelId="{A95C5806-82D7-4B0A-973C-5146FF6B3215}" type="presOf" srcId="{A63024FA-E969-499E-B215-C23DC3F87D92}" destId="{3A0050CC-07D1-430D-AF57-EEB6B4EB90FD}" srcOrd="0" destOrd="0" presId="urn:microsoft.com/office/officeart/2005/8/layout/hProcess10"/>
    <dgm:cxn modelId="{31A2810E-75CE-439B-8F5B-21C4111113C8}" type="presOf" srcId="{43BBB4F0-FB92-46A6-9AF2-B9F50B5ED63F}" destId="{363668E4-4250-449C-AEAD-2E39ED427C7D}" srcOrd="0" destOrd="1" presId="urn:microsoft.com/office/officeart/2005/8/layout/hProcess10"/>
    <dgm:cxn modelId="{BDFDE81E-23DE-49F8-BAE8-D5D41B853B75}" srcId="{1567FF26-2699-490E-ACAB-CE912215E211}" destId="{6E69191E-C64C-48FE-BBFD-16E65D71D17F}" srcOrd="1" destOrd="0" parTransId="{AF07F474-EC43-494D-9958-5DCA88974D36}" sibTransId="{A840EDDB-D527-46A2-A9A9-3967E6FF6C97}"/>
    <dgm:cxn modelId="{B3112D24-3906-4FDE-9078-5499C7A2D383}" type="presOf" srcId="{445619E3-364B-4061-A71E-F574C1B8B47E}" destId="{363668E4-4250-449C-AEAD-2E39ED427C7D}" srcOrd="0" destOrd="0" presId="urn:microsoft.com/office/officeart/2005/8/layout/hProcess10"/>
    <dgm:cxn modelId="{04A99634-292D-41A5-BA3E-67B5AECDFF2C}" type="presOf" srcId="{A63024FA-E969-499E-B215-C23DC3F87D92}" destId="{6D06F79B-4CD9-4FD9-A76A-C86A1150D55E}" srcOrd="1" destOrd="0" presId="urn:microsoft.com/office/officeart/2005/8/layout/hProcess10"/>
    <dgm:cxn modelId="{25EC0B35-8990-4A3A-8611-D3C023BF14B2}" srcId="{445619E3-364B-4061-A71E-F574C1B8B47E}" destId="{475D6B6A-DEF6-4424-AD3F-E9BD504840AA}" srcOrd="1" destOrd="0" parTransId="{8DB12FD5-54F2-47B2-924F-33B3365022EA}" sibTransId="{3CB76733-2CEE-4C1A-8F2D-0A4802659CA5}"/>
    <dgm:cxn modelId="{1BCA1C5B-FFF4-4561-9995-DE0581FFF798}" srcId="{A3B948E5-2064-40E2-8D83-628BD6CF6FDE}" destId="{9ED22272-8CF1-48D3-A503-B0E4A01F66BA}" srcOrd="0" destOrd="0" parTransId="{3F379BB1-DFFF-4F95-96F6-742B0FB9DFB3}" sibTransId="{51FC445B-383A-41A6-BB40-B2F38F4925EE}"/>
    <dgm:cxn modelId="{BFB2BC62-5FE2-4BB2-9B9B-102FB39D7175}" srcId="{6F7BEA62-3CC0-481D-AAD0-B61B62CC9D67}" destId="{445619E3-364B-4061-A71E-F574C1B8B47E}" srcOrd="0" destOrd="0" parTransId="{983A913E-F493-40EC-ADEB-0681702C3E31}" sibTransId="{C41859E0-EB33-4AE7-A0B4-36C1CD87A48E}"/>
    <dgm:cxn modelId="{54C17172-3882-4A8D-98D6-F8EB8FFE12CD}" type="presOf" srcId="{475D6B6A-DEF6-4424-AD3F-E9BD504840AA}" destId="{363668E4-4250-449C-AEAD-2E39ED427C7D}" srcOrd="0" destOrd="2" presId="urn:microsoft.com/office/officeart/2005/8/layout/hProcess10"/>
    <dgm:cxn modelId="{D34B6573-A106-4827-A94E-396A548E9023}" srcId="{6F7BEA62-3CC0-481D-AAD0-B61B62CC9D67}" destId="{1567FF26-2699-490E-ACAB-CE912215E211}" srcOrd="2" destOrd="0" parTransId="{43FD1A02-53BD-4461-BE9C-BC02088E824D}" sibTransId="{6DE3A184-C717-4A58-B6A4-56A631AF9FDB}"/>
    <dgm:cxn modelId="{EC1CC853-69DF-4B5D-8FCA-C81ACB4CACC0}" srcId="{1567FF26-2699-490E-ACAB-CE912215E211}" destId="{F952599A-95B3-4840-A853-146865D39CDE}" srcOrd="0" destOrd="0" parTransId="{815C9D9E-1D25-431D-8FF8-63F26FC5CA93}" sibTransId="{CE45D969-3748-4115-8C00-08960A64AE1A}"/>
    <dgm:cxn modelId="{F12EFD58-D8F8-4F62-90DE-E2ED03AF2E38}" type="presOf" srcId="{C41859E0-EB33-4AE7-A0B4-36C1CD87A48E}" destId="{46EFF1E8-C2D2-4EC5-A5BC-EDF89193DDA9}" srcOrd="1" destOrd="0" presId="urn:microsoft.com/office/officeart/2005/8/layout/hProcess10"/>
    <dgm:cxn modelId="{8DFD805A-FF01-4158-B8D3-1118F11E5F9E}" type="presOf" srcId="{1567FF26-2699-490E-ACAB-CE912215E211}" destId="{8156B611-227F-452D-9AA3-0AD97E7073FB}" srcOrd="0" destOrd="0" presId="urn:microsoft.com/office/officeart/2005/8/layout/hProcess10"/>
    <dgm:cxn modelId="{DEA7447B-0361-4425-B71E-243251A09B82}" type="presOf" srcId="{F0F4DBE6-9B70-48BE-9443-2831F46974CD}" destId="{DCBADB81-9D5E-43CE-BE68-D61B4072F6BD}" srcOrd="0" destOrd="2" presId="urn:microsoft.com/office/officeart/2005/8/layout/hProcess10"/>
    <dgm:cxn modelId="{989C6783-1C17-4CD2-8943-08BA4CBE5D4B}" type="presOf" srcId="{6F7BEA62-3CC0-481D-AAD0-B61B62CC9D67}" destId="{7C55E810-C79A-4E81-856B-A67B3B5B7FBF}" srcOrd="0" destOrd="0" presId="urn:microsoft.com/office/officeart/2005/8/layout/hProcess10"/>
    <dgm:cxn modelId="{96AFD18A-FE9E-4812-8387-D49F7BBCE126}" type="presOf" srcId="{C41859E0-EB33-4AE7-A0B4-36C1CD87A48E}" destId="{80CFC31A-064B-4078-BA25-546D375BBF13}" srcOrd="0" destOrd="0" presId="urn:microsoft.com/office/officeart/2005/8/layout/hProcess10"/>
    <dgm:cxn modelId="{3975FAA4-9D0E-4151-8CF7-8CA021886821}" srcId="{6F7BEA62-3CC0-481D-AAD0-B61B62CC9D67}" destId="{A3B948E5-2064-40E2-8D83-628BD6CF6FDE}" srcOrd="1" destOrd="0" parTransId="{43D0C4A3-165E-4E73-AC23-960A8CB80B43}" sibTransId="{A63024FA-E969-499E-B215-C23DC3F87D92}"/>
    <dgm:cxn modelId="{5B4555BB-419F-4D04-88E7-B35E596FA2D7}" type="presOf" srcId="{F952599A-95B3-4840-A853-146865D39CDE}" destId="{8156B611-227F-452D-9AA3-0AD97E7073FB}" srcOrd="0" destOrd="1" presId="urn:microsoft.com/office/officeart/2005/8/layout/hProcess10"/>
    <dgm:cxn modelId="{A14159C9-E133-4A7F-970E-E771D653263C}" type="presOf" srcId="{6E69191E-C64C-48FE-BBFD-16E65D71D17F}" destId="{8156B611-227F-452D-9AA3-0AD97E7073FB}" srcOrd="0" destOrd="2" presId="urn:microsoft.com/office/officeart/2005/8/layout/hProcess10"/>
    <dgm:cxn modelId="{B737F9CC-D6FE-47D8-A01A-992BC9F5013E}" type="presOf" srcId="{9ED22272-8CF1-48D3-A503-B0E4A01F66BA}" destId="{DCBADB81-9D5E-43CE-BE68-D61B4072F6BD}" srcOrd="0" destOrd="1" presId="urn:microsoft.com/office/officeart/2005/8/layout/hProcess10"/>
    <dgm:cxn modelId="{5227EAD6-8B77-41D4-9E0F-E50BD4CE06E5}" type="presOf" srcId="{A3B948E5-2064-40E2-8D83-628BD6CF6FDE}" destId="{DCBADB81-9D5E-43CE-BE68-D61B4072F6BD}" srcOrd="0" destOrd="0" presId="urn:microsoft.com/office/officeart/2005/8/layout/hProcess10"/>
    <dgm:cxn modelId="{E96941F2-0B7F-413A-8C36-198490E77973}" srcId="{445619E3-364B-4061-A71E-F574C1B8B47E}" destId="{43BBB4F0-FB92-46A6-9AF2-B9F50B5ED63F}" srcOrd="0" destOrd="0" parTransId="{E03F08B8-FCAF-428F-82D3-A35279907348}" sibTransId="{AE184BC5-CCA7-4BC8-9962-E83CE026D2BE}"/>
    <dgm:cxn modelId="{193A71F5-7E48-41BD-A17B-7925EE61F595}" srcId="{A3B948E5-2064-40E2-8D83-628BD6CF6FDE}" destId="{F0F4DBE6-9B70-48BE-9443-2831F46974CD}" srcOrd="1" destOrd="0" parTransId="{2A875EB3-4CE6-4142-ACAE-0BD10619A3D3}" sibTransId="{F53399C5-6111-43AD-A69D-6C4383769FEA}"/>
    <dgm:cxn modelId="{FC0B58D7-2C58-4EEB-81EF-7450776010F9}" type="presParOf" srcId="{7C55E810-C79A-4E81-856B-A67B3B5B7FBF}" destId="{C7813651-7CE3-49BB-B97E-422A91CB66DA}" srcOrd="0" destOrd="0" presId="urn:microsoft.com/office/officeart/2005/8/layout/hProcess10"/>
    <dgm:cxn modelId="{4D0DFCC2-EF81-4AF6-A0B4-12A0B656BC22}" type="presParOf" srcId="{C7813651-7CE3-49BB-B97E-422A91CB66DA}" destId="{84B2FC5F-7585-474B-A8C9-325B5395AA90}" srcOrd="0" destOrd="0" presId="urn:microsoft.com/office/officeart/2005/8/layout/hProcess10"/>
    <dgm:cxn modelId="{83B911D9-F239-4B25-BA51-57B1DD1A99A0}" type="presParOf" srcId="{C7813651-7CE3-49BB-B97E-422A91CB66DA}" destId="{363668E4-4250-449C-AEAD-2E39ED427C7D}" srcOrd="1" destOrd="0" presId="urn:microsoft.com/office/officeart/2005/8/layout/hProcess10"/>
    <dgm:cxn modelId="{72E15B14-BAC0-4088-9B19-853E6AC39F64}" type="presParOf" srcId="{7C55E810-C79A-4E81-856B-A67B3B5B7FBF}" destId="{80CFC31A-064B-4078-BA25-546D375BBF13}" srcOrd="1" destOrd="0" presId="urn:microsoft.com/office/officeart/2005/8/layout/hProcess10"/>
    <dgm:cxn modelId="{B65B6B1D-A66F-4AF0-BDD4-7E942EE9C29B}" type="presParOf" srcId="{80CFC31A-064B-4078-BA25-546D375BBF13}" destId="{46EFF1E8-C2D2-4EC5-A5BC-EDF89193DDA9}" srcOrd="0" destOrd="0" presId="urn:microsoft.com/office/officeart/2005/8/layout/hProcess10"/>
    <dgm:cxn modelId="{5F2218FD-A461-425A-92C3-00176874EA40}" type="presParOf" srcId="{7C55E810-C79A-4E81-856B-A67B3B5B7FBF}" destId="{8A793C27-61B2-4BFF-B82F-23C077624AA5}" srcOrd="2" destOrd="0" presId="urn:microsoft.com/office/officeart/2005/8/layout/hProcess10"/>
    <dgm:cxn modelId="{6E8125BF-BDFC-4348-B4A8-473E7D8A6E2B}" type="presParOf" srcId="{8A793C27-61B2-4BFF-B82F-23C077624AA5}" destId="{333162B4-5F93-442D-B4A5-2D348E8CFA2D}" srcOrd="0" destOrd="0" presId="urn:microsoft.com/office/officeart/2005/8/layout/hProcess10"/>
    <dgm:cxn modelId="{357CDD95-1221-4740-ADA8-C6CF0B5CDC5E}" type="presParOf" srcId="{8A793C27-61B2-4BFF-B82F-23C077624AA5}" destId="{DCBADB81-9D5E-43CE-BE68-D61B4072F6BD}" srcOrd="1" destOrd="0" presId="urn:microsoft.com/office/officeart/2005/8/layout/hProcess10"/>
    <dgm:cxn modelId="{96E8A1E9-40C8-441E-AB56-1AD5B57CF5D2}" type="presParOf" srcId="{7C55E810-C79A-4E81-856B-A67B3B5B7FBF}" destId="{3A0050CC-07D1-430D-AF57-EEB6B4EB90FD}" srcOrd="3" destOrd="0" presId="urn:microsoft.com/office/officeart/2005/8/layout/hProcess10"/>
    <dgm:cxn modelId="{318E4890-597D-4FDB-B959-6D1357C1F5AE}" type="presParOf" srcId="{3A0050CC-07D1-430D-AF57-EEB6B4EB90FD}" destId="{6D06F79B-4CD9-4FD9-A76A-C86A1150D55E}" srcOrd="0" destOrd="0" presId="urn:microsoft.com/office/officeart/2005/8/layout/hProcess10"/>
    <dgm:cxn modelId="{253DACB3-CDD1-4861-9C9B-9F8E8FCA7578}" type="presParOf" srcId="{7C55E810-C79A-4E81-856B-A67B3B5B7FBF}" destId="{E72B8661-2643-4B0F-9ECF-11AAF7299706}" srcOrd="4" destOrd="0" presId="urn:microsoft.com/office/officeart/2005/8/layout/hProcess10"/>
    <dgm:cxn modelId="{0D7B4393-4DB3-4E57-8507-C554FAA12672}" type="presParOf" srcId="{E72B8661-2643-4B0F-9ECF-11AAF7299706}" destId="{08D093D1-A11C-4B30-ACFF-017820F69B6A}" srcOrd="0" destOrd="0" presId="urn:microsoft.com/office/officeart/2005/8/layout/hProcess10"/>
    <dgm:cxn modelId="{EB6CBCD8-1FEA-4684-BD21-B02AE366CD8C}" type="presParOf" srcId="{E72B8661-2643-4B0F-9ECF-11AAF7299706}" destId="{8156B611-227F-452D-9AA3-0AD97E7073F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2FC5F-7585-474B-A8C9-325B5395AA90}">
      <dsp:nvSpPr>
        <dsp:cNvPr id="0" name=""/>
        <dsp:cNvSpPr/>
      </dsp:nvSpPr>
      <dsp:spPr>
        <a:xfrm>
          <a:off x="2514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3668E4-4250-449C-AEAD-2E39ED427C7D}">
      <dsp:nvSpPr>
        <dsp:cNvPr id="0" name=""/>
        <dsp:cNvSpPr/>
      </dsp:nvSpPr>
      <dsp:spPr>
        <a:xfrm>
          <a:off x="195347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230041" y="1792752"/>
        <a:ext cx="1115161" cy="1115161"/>
      </dsp:txXfrm>
    </dsp:sp>
    <dsp:sp modelId="{80CFC31A-064B-4078-BA25-546D375BBF13}">
      <dsp:nvSpPr>
        <dsp:cNvPr id="0" name=""/>
        <dsp:cNvSpPr/>
      </dsp:nvSpPr>
      <dsp:spPr>
        <a:xfrm>
          <a:off x="1415233" y="1497288"/>
          <a:ext cx="228170" cy="284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415233" y="1554214"/>
        <a:ext cx="159719" cy="170778"/>
      </dsp:txXfrm>
    </dsp:sp>
    <dsp:sp modelId="{333162B4-5F93-442D-B4A5-2D348E8CFA2D}">
      <dsp:nvSpPr>
        <dsp:cNvPr id="0" name=""/>
        <dsp:cNvSpPr/>
      </dsp:nvSpPr>
      <dsp:spPr>
        <a:xfrm>
          <a:off x="1838978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ADB81-9D5E-43CE-BE68-D61B4072F6BD}">
      <dsp:nvSpPr>
        <dsp:cNvPr id="0" name=""/>
        <dsp:cNvSpPr/>
      </dsp:nvSpPr>
      <dsp:spPr>
        <a:xfrm>
          <a:off x="2031812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2066506" y="1792752"/>
        <a:ext cx="1115161" cy="1115161"/>
      </dsp:txXfrm>
    </dsp:sp>
    <dsp:sp modelId="{3A0050CC-07D1-430D-AF57-EEB6B4EB90FD}">
      <dsp:nvSpPr>
        <dsp:cNvPr id="0" name=""/>
        <dsp:cNvSpPr/>
      </dsp:nvSpPr>
      <dsp:spPr>
        <a:xfrm>
          <a:off x="3251698" y="1497288"/>
          <a:ext cx="228170" cy="284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3251698" y="1554214"/>
        <a:ext cx="159719" cy="170778"/>
      </dsp:txXfrm>
    </dsp:sp>
    <dsp:sp modelId="{08D093D1-A11C-4B30-ACFF-017820F69B6A}">
      <dsp:nvSpPr>
        <dsp:cNvPr id="0" name=""/>
        <dsp:cNvSpPr/>
      </dsp:nvSpPr>
      <dsp:spPr>
        <a:xfrm>
          <a:off x="3675442" y="1047329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56B611-227F-452D-9AA3-0AD97E7073FB}">
      <dsp:nvSpPr>
        <dsp:cNvPr id="0" name=""/>
        <dsp:cNvSpPr/>
      </dsp:nvSpPr>
      <dsp:spPr>
        <a:xfrm>
          <a:off x="3868276" y="1758058"/>
          <a:ext cx="1184549" cy="11845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700" kern="1200"/>
        </a:p>
      </dsp:txBody>
      <dsp:txXfrm>
        <a:off x="3902970" y="1792752"/>
        <a:ext cx="1115161" cy="1115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1C1C0-BCDF-B613-DED4-5C5E0C2FA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D8B27-6EA3-75ED-309D-A53CA3BEC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60F03-C3FE-F36F-5BD9-17D442DA5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E8200-41E5-1D5A-F6C7-5C11519B1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D8030-932B-E1B6-AC7F-557641154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2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3374D-D8ED-B5AF-2D37-8CC12D388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C16C7-7C6D-50B0-52B7-3FC0EE6B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FD176-99FA-3731-6CAE-3CDCAC34E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0ECDB-FD54-EB9C-174E-2DAEF5B0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9051F-504F-4538-03AD-1199CD1A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8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446649-E59B-BF13-9770-8137C178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976BD-9DA6-C645-5BB6-8233C226F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EE7F7-C342-5A3B-8D53-73D2669D0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800C3-F21D-CA99-9B87-5F3B1696E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07C09-17AD-6060-5386-1A5227CB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E630-4B6B-8744-AD51-B23D17E0A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969D5-8E8D-B5B8-C9AE-2F59502F2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EBC19-20EC-80DC-D2D0-6B1A4960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D5244-FA4D-52FB-1E7B-362F512AD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BEB28-6BFE-FA53-DB07-20A4A73C0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6DD09-352B-2E7E-BF97-2382825A5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76970-A2DC-1305-7BA5-9C28EF2A0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1F772-E69B-D4A6-45B1-33619261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5EF57-F75E-DBA8-7CCF-1AB3BE948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28186-7C0B-497C-41E6-18526D393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9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20674-B84C-3B37-E109-443EEE1D5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5A123-914B-F93B-03C1-5DEAE0338F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B0A22-99CA-A33B-4218-BE135891F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6F17C-A36B-3F91-0669-BAA3304A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29193-6338-9E1D-BE4F-84DE59B0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0437-B108-2EBA-B15A-731E860D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AE35-0EC4-AAAC-3DA4-1DA1EE519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5A60B-BB65-85EA-A357-C493A71BF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E3B69-BBC8-A572-38E0-DE00403E1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3F793-A271-49D7-A67F-4E1F97110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0B285C-FB7E-35E6-7CAA-B57D0962D4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09EF26-F13D-D8AB-7935-68C3FDD5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041CA-08F0-3A57-DDD7-609D7BD7A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E2F9C1-D650-FB9A-6EC2-824D1EDE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6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E623D-3BE8-EC2A-84F5-6893D93C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3862C7-315F-605B-E766-0FCAB9A28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3AB9E-47D3-9A2D-91A9-6566A12A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6111C2-D001-6801-E23E-6F5802E6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836FEF-4D7B-B67D-5DF0-74460829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261D8B-10BA-607D-59AB-85918965F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39934C-44B2-B927-9CAA-7468602C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0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8FA78-864C-E628-BC74-CAA9C0DF7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D2C67-FED0-EC12-CA90-E7B606AD6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1BCDB-2E11-0E58-9635-B08C81429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1C162A-2A8A-7CCC-0A50-02ADF30A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9E87D-D0D0-27C1-EEF2-221197CD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257A4-2EAB-76EA-3CAB-113AB683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3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6DD6B-65E2-11CF-5A9A-110F6221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087C32-99EE-4B84-EDC0-CCC48517AA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50BFD-89E7-8B7D-7CF5-B00E9096E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F9375-5C95-CFD4-5C2B-686BE182C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6B7ED-155B-7B27-88A1-90AE4ECD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D5FEB-3E2A-C289-5FCA-E55C2497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2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42F3E3-6491-3090-CBF3-7800A4A33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88848-E9AE-1201-709B-4A8B9A9A0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CD17A-F770-5494-105C-447F7791A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0E1AF6-1B49-48BC-9363-D5ABE80A254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E5009-0064-AAC6-7FF1-0B2801CDC9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4ABF1-DE67-B94B-281F-DA8EAFC821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E6F224-C5EE-431E-9B2E-E757C674A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8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21C4BD-06F7-F855-7473-2ADB001754C1}"/>
              </a:ext>
            </a:extLst>
          </p:cNvPr>
          <p:cNvSpPr txBox="1">
            <a:spLocks/>
          </p:cNvSpPr>
          <p:nvPr/>
        </p:nvSpPr>
        <p:spPr>
          <a:xfrm>
            <a:off x="-154898" y="1315331"/>
            <a:ext cx="11587396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Title of the abstract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4EC120E-5CA1-1F77-1CC1-109D543F2D73}"/>
              </a:ext>
            </a:extLst>
          </p:cNvPr>
          <p:cNvSpPr txBox="1">
            <a:spLocks/>
          </p:cNvSpPr>
          <p:nvPr/>
        </p:nvSpPr>
        <p:spPr>
          <a:xfrm>
            <a:off x="1631539" y="3126876"/>
            <a:ext cx="8014521" cy="604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Author 1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Author 2, Author 3, …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BB017C3-7737-8B6A-32F0-1E98F2DC79D7}"/>
              </a:ext>
            </a:extLst>
          </p:cNvPr>
          <p:cNvSpPr txBox="1">
            <a:spLocks/>
          </p:cNvSpPr>
          <p:nvPr/>
        </p:nvSpPr>
        <p:spPr>
          <a:xfrm>
            <a:off x="1631539" y="4516965"/>
            <a:ext cx="8014521" cy="6042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Affiliations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FFE790-1F09-23CD-C9C6-117123548FA1}"/>
              </a:ext>
            </a:extLst>
          </p:cNvPr>
          <p:cNvSpPr txBox="1"/>
          <p:nvPr/>
        </p:nvSpPr>
        <p:spPr>
          <a:xfrm>
            <a:off x="8984266" y="2119949"/>
            <a:ext cx="244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*Include figures, if any</a:t>
            </a:r>
          </a:p>
        </p:txBody>
      </p:sp>
    </p:spTree>
    <p:extLst>
      <p:ext uri="{BB962C8B-B14F-4D97-AF65-F5344CB8AC3E}">
        <p14:creationId xmlns:p14="http://schemas.microsoft.com/office/powerpoint/2010/main" val="392761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28E370-2774-577F-2F63-CA799AE30C9D}"/>
              </a:ext>
            </a:extLst>
          </p:cNvPr>
          <p:cNvSpPr txBox="1">
            <a:spLocks/>
          </p:cNvSpPr>
          <p:nvPr/>
        </p:nvSpPr>
        <p:spPr>
          <a:xfrm>
            <a:off x="2664373" y="835651"/>
            <a:ext cx="6190420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 (optional)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3DBB0C2-7256-7E77-5857-8D5DD0403F8C}"/>
              </a:ext>
            </a:extLst>
          </p:cNvPr>
          <p:cNvSpPr txBox="1">
            <a:spLocks/>
          </p:cNvSpPr>
          <p:nvPr/>
        </p:nvSpPr>
        <p:spPr>
          <a:xfrm>
            <a:off x="1174228" y="3429000"/>
            <a:ext cx="11017772" cy="13776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fourth bullet point here (if required)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74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B28E370-2774-577F-2F63-CA799AE30C9D}"/>
              </a:ext>
            </a:extLst>
          </p:cNvPr>
          <p:cNvSpPr txBox="1">
            <a:spLocks/>
          </p:cNvSpPr>
          <p:nvPr/>
        </p:nvSpPr>
        <p:spPr>
          <a:xfrm>
            <a:off x="1174228" y="630699"/>
            <a:ext cx="9837682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Signalment, history, and clinical signs (1 slide)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3DBB0C2-7256-7E77-5857-8D5DD0403F8C}"/>
              </a:ext>
            </a:extLst>
          </p:cNvPr>
          <p:cNvSpPr txBox="1">
            <a:spLocks/>
          </p:cNvSpPr>
          <p:nvPr/>
        </p:nvSpPr>
        <p:spPr>
          <a:xfrm>
            <a:off x="1174228" y="3429000"/>
            <a:ext cx="11017772" cy="13776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fourth bullet point here (if required)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77E985-FE91-167A-3949-65A977AE4DBB}"/>
              </a:ext>
            </a:extLst>
          </p:cNvPr>
          <p:cNvSpPr txBox="1"/>
          <p:nvPr/>
        </p:nvSpPr>
        <p:spPr>
          <a:xfrm>
            <a:off x="4518662" y="4622001"/>
            <a:ext cx="244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*Include figures, if any</a:t>
            </a:r>
          </a:p>
        </p:txBody>
      </p:sp>
    </p:spTree>
    <p:extLst>
      <p:ext uri="{BB962C8B-B14F-4D97-AF65-F5344CB8AC3E}">
        <p14:creationId xmlns:p14="http://schemas.microsoft.com/office/powerpoint/2010/main" val="180851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20427-C1D2-7EB1-F7F1-618F4B48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Diagnostic procedure (1-2 slides)</a:t>
            </a:r>
            <a:endParaRPr lang="en-US" sz="4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E68B138-6F3A-1C3A-9335-655939653AC1}"/>
              </a:ext>
            </a:extLst>
          </p:cNvPr>
          <p:cNvSpPr txBox="1">
            <a:spLocks/>
          </p:cNvSpPr>
          <p:nvPr/>
        </p:nvSpPr>
        <p:spPr>
          <a:xfrm>
            <a:off x="434713" y="3126876"/>
            <a:ext cx="11757287" cy="6042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 (if required)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734F4B-1160-A8F5-2E5D-0C39A7750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1453" y="3390240"/>
            <a:ext cx="2886999" cy="2886999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05493B6-D491-7725-5400-AB7FD21A78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3408065"/>
              </p:ext>
            </p:extLst>
          </p:nvPr>
        </p:nvGraphicFramePr>
        <p:xfrm>
          <a:off x="5545207" y="2838770"/>
          <a:ext cx="5055340" cy="3989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6530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F245D2-3589-56BC-2E75-1A4EEB3974A6}"/>
              </a:ext>
            </a:extLst>
          </p:cNvPr>
          <p:cNvSpPr txBox="1">
            <a:spLocks/>
          </p:cNvSpPr>
          <p:nvPr/>
        </p:nvSpPr>
        <p:spPr>
          <a:xfrm>
            <a:off x="1076232" y="271599"/>
            <a:ext cx="9696702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Treatment</a:t>
            </a:r>
            <a:r>
              <a:rPr lang="fr-FR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(2-3 slides)</a:t>
            </a:r>
            <a:endParaRPr lang="en-US" sz="4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3F51461-A204-1638-D320-C90A965055F7}"/>
              </a:ext>
            </a:extLst>
          </p:cNvPr>
          <p:cNvSpPr txBox="1">
            <a:spLocks/>
          </p:cNvSpPr>
          <p:nvPr/>
        </p:nvSpPr>
        <p:spPr>
          <a:xfrm>
            <a:off x="934342" y="1786240"/>
            <a:ext cx="8300927" cy="1472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 (if required)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D62445-DCD9-4A04-BFA0-C5A947CEFFF8}"/>
              </a:ext>
            </a:extLst>
          </p:cNvPr>
          <p:cNvSpPr txBox="1"/>
          <p:nvPr/>
        </p:nvSpPr>
        <p:spPr>
          <a:xfrm>
            <a:off x="4518662" y="4622001"/>
            <a:ext cx="244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*Include figures, if any</a:t>
            </a:r>
          </a:p>
        </p:txBody>
      </p:sp>
    </p:spTree>
    <p:extLst>
      <p:ext uri="{BB962C8B-B14F-4D97-AF65-F5344CB8AC3E}">
        <p14:creationId xmlns:p14="http://schemas.microsoft.com/office/powerpoint/2010/main" val="293233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F245D2-3589-56BC-2E75-1A4EEB3974A6}"/>
              </a:ext>
            </a:extLst>
          </p:cNvPr>
          <p:cNvSpPr txBox="1">
            <a:spLocks/>
          </p:cNvSpPr>
          <p:nvPr/>
        </p:nvSpPr>
        <p:spPr>
          <a:xfrm>
            <a:off x="1076232" y="271599"/>
            <a:ext cx="9696702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8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Outcome</a:t>
            </a:r>
            <a:r>
              <a:rPr lang="fr-FR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(1-2 slides)</a:t>
            </a:r>
            <a:endParaRPr lang="en-US" sz="4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3F51461-A204-1638-D320-C90A965055F7}"/>
              </a:ext>
            </a:extLst>
          </p:cNvPr>
          <p:cNvSpPr txBox="1">
            <a:spLocks/>
          </p:cNvSpPr>
          <p:nvPr/>
        </p:nvSpPr>
        <p:spPr>
          <a:xfrm>
            <a:off x="1076232" y="2101551"/>
            <a:ext cx="8300927" cy="1472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 (if required)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D62445-DCD9-4A04-BFA0-C5A947CEFFF8}"/>
              </a:ext>
            </a:extLst>
          </p:cNvPr>
          <p:cNvSpPr txBox="1"/>
          <p:nvPr/>
        </p:nvSpPr>
        <p:spPr>
          <a:xfrm>
            <a:off x="4518662" y="4622001"/>
            <a:ext cx="244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*Include figures, if any</a:t>
            </a:r>
          </a:p>
        </p:txBody>
      </p:sp>
    </p:spTree>
    <p:extLst>
      <p:ext uri="{BB962C8B-B14F-4D97-AF65-F5344CB8AC3E}">
        <p14:creationId xmlns:p14="http://schemas.microsoft.com/office/powerpoint/2010/main" val="1763128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F245D2-3589-56BC-2E75-1A4EEB3974A6}"/>
              </a:ext>
            </a:extLst>
          </p:cNvPr>
          <p:cNvSpPr txBox="1">
            <a:spLocks/>
          </p:cNvSpPr>
          <p:nvPr/>
        </p:nvSpPr>
        <p:spPr>
          <a:xfrm>
            <a:off x="1247648" y="350428"/>
            <a:ext cx="10308475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 (and conclusions) (1-2 slides)</a:t>
            </a:r>
            <a:endParaRPr lang="en-US" sz="4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3F51461-A204-1638-D320-C90A965055F7}"/>
              </a:ext>
            </a:extLst>
          </p:cNvPr>
          <p:cNvSpPr txBox="1">
            <a:spLocks/>
          </p:cNvSpPr>
          <p:nvPr/>
        </p:nvSpPr>
        <p:spPr>
          <a:xfrm>
            <a:off x="1247649" y="2101551"/>
            <a:ext cx="8300927" cy="1472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 (if required)</a:t>
            </a:r>
          </a:p>
        </p:txBody>
      </p:sp>
    </p:spTree>
    <p:extLst>
      <p:ext uri="{BB962C8B-B14F-4D97-AF65-F5344CB8AC3E}">
        <p14:creationId xmlns:p14="http://schemas.microsoft.com/office/powerpoint/2010/main" val="1525902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4F245D2-3589-56BC-2E75-1A4EEB3974A6}"/>
              </a:ext>
            </a:extLst>
          </p:cNvPr>
          <p:cNvSpPr txBox="1">
            <a:spLocks/>
          </p:cNvSpPr>
          <p:nvPr/>
        </p:nvSpPr>
        <p:spPr>
          <a:xfrm>
            <a:off x="1202356" y="429254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Acknowledgements</a:t>
            </a:r>
            <a:endParaRPr lang="en-US" sz="4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3F51461-A204-1638-D320-C90A965055F7}"/>
              </a:ext>
            </a:extLst>
          </p:cNvPr>
          <p:cNvSpPr txBox="1">
            <a:spLocks/>
          </p:cNvSpPr>
          <p:nvPr/>
        </p:nvSpPr>
        <p:spPr>
          <a:xfrm>
            <a:off x="1202356" y="2269713"/>
            <a:ext cx="8300927" cy="2034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10312" indent="-210312" algn="l" defTabSz="9144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8912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76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5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338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624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910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196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48256" indent="-155448" algn="l" defTabSz="91440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first bullet point here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second bullet point here (if required) 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third bullet point here (if required)</a:t>
            </a:r>
          </a:p>
          <a:p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Add your fourth bullet point here (if required)</a:t>
            </a:r>
          </a:p>
          <a:p>
            <a:endParaRPr lang="en-US" sz="2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26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276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Diagnostic procedure (1-2 slides)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</dc:creator>
  <cp:lastModifiedBy>De Seram, Eranga</cp:lastModifiedBy>
  <cp:revision>18</cp:revision>
  <dcterms:created xsi:type="dcterms:W3CDTF">2024-07-18T15:31:42Z</dcterms:created>
  <dcterms:modified xsi:type="dcterms:W3CDTF">2024-07-19T01:45:14Z</dcterms:modified>
</cp:coreProperties>
</file>